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a map&#10;&#10;Description automatically generated">
            <a:extLst>
              <a:ext uri="{FF2B5EF4-FFF2-40B4-BE49-F238E27FC236}">
                <a16:creationId xmlns:a16="http://schemas.microsoft.com/office/drawing/2014/main" id="{6524E5B6-61D5-AA41-807F-9575BEA0B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71596" y="9939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87" y="9939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58381" y="9939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1386</TotalTime>
  <Words>6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15</cp:revision>
  <cp:lastPrinted>2019-08-29T21:49:40Z</cp:lastPrinted>
  <dcterms:created xsi:type="dcterms:W3CDTF">2019-08-29T21:27:25Z</dcterms:created>
  <dcterms:modified xsi:type="dcterms:W3CDTF">2020-03-30T02:25:35Z</dcterms:modified>
</cp:coreProperties>
</file>

<file path=docProps/thumbnail.jpeg>
</file>